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0" r:id="rId2"/>
    <p:sldId id="269" r:id="rId3"/>
    <p:sldId id="267" r:id="rId4"/>
    <p:sldId id="268" r:id="rId5"/>
    <p:sldId id="257" r:id="rId6"/>
    <p:sldId id="258" r:id="rId7"/>
    <p:sldId id="259" r:id="rId8"/>
    <p:sldId id="260" r:id="rId9"/>
    <p:sldId id="256" r:id="rId10"/>
    <p:sldId id="262" r:id="rId11"/>
    <p:sldId id="261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64" autoAdjust="0"/>
  </p:normalViewPr>
  <p:slideViewPr>
    <p:cSldViewPr snapToGrid="0">
      <p:cViewPr varScale="1">
        <p:scale>
          <a:sx n="44" d="100"/>
          <a:sy n="44" d="100"/>
        </p:scale>
        <p:origin x="67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7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1096</Words>
  <Application>Microsoft Office PowerPoint</Application>
  <PresentationFormat>Widescreen</PresentationFormat>
  <Paragraphs>266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Arial Unicode MS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18</cp:revision>
  <dcterms:created xsi:type="dcterms:W3CDTF">2024-05-09T12:23:10Z</dcterms:created>
  <dcterms:modified xsi:type="dcterms:W3CDTF">2024-10-20T15:43:50Z</dcterms:modified>
</cp:coreProperties>
</file>